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 Light"/>
      </a:defRPr>
    </a:lvl1pPr>
    <a:lvl2pPr indent="228600" latinLnBrk="0">
      <a:defRPr sz="1200">
        <a:latin typeface="+mj-lt"/>
        <a:ea typeface="+mj-ea"/>
        <a:cs typeface="+mj-cs"/>
        <a:sym typeface="Calibri Light"/>
      </a:defRPr>
    </a:lvl2pPr>
    <a:lvl3pPr indent="457200" latinLnBrk="0">
      <a:defRPr sz="1200">
        <a:latin typeface="+mj-lt"/>
        <a:ea typeface="+mj-ea"/>
        <a:cs typeface="+mj-cs"/>
        <a:sym typeface="Calibri Light"/>
      </a:defRPr>
    </a:lvl3pPr>
    <a:lvl4pPr indent="685800" latinLnBrk="0">
      <a:defRPr sz="1200">
        <a:latin typeface="+mj-lt"/>
        <a:ea typeface="+mj-ea"/>
        <a:cs typeface="+mj-cs"/>
        <a:sym typeface="Calibri Light"/>
      </a:defRPr>
    </a:lvl4pPr>
    <a:lvl5pPr indent="914400" latinLnBrk="0">
      <a:defRPr sz="1200">
        <a:latin typeface="+mj-lt"/>
        <a:ea typeface="+mj-ea"/>
        <a:cs typeface="+mj-cs"/>
        <a:sym typeface="Calibri Light"/>
      </a:defRPr>
    </a:lvl5pPr>
    <a:lvl6pPr indent="1143000" latinLnBrk="0">
      <a:defRPr sz="1200">
        <a:latin typeface="+mj-lt"/>
        <a:ea typeface="+mj-ea"/>
        <a:cs typeface="+mj-cs"/>
        <a:sym typeface="Calibri Light"/>
      </a:defRPr>
    </a:lvl6pPr>
    <a:lvl7pPr indent="1371600" latinLnBrk="0">
      <a:defRPr sz="1200">
        <a:latin typeface="+mj-lt"/>
        <a:ea typeface="+mj-ea"/>
        <a:cs typeface="+mj-cs"/>
        <a:sym typeface="Calibri Light"/>
      </a:defRPr>
    </a:lvl7pPr>
    <a:lvl8pPr indent="1600200" latinLnBrk="0">
      <a:defRPr sz="1200">
        <a:latin typeface="+mj-lt"/>
        <a:ea typeface="+mj-ea"/>
        <a:cs typeface="+mj-cs"/>
        <a:sym typeface="Calibri Light"/>
      </a:defRPr>
    </a:lvl8pPr>
    <a:lvl9pPr indent="1828800" latinLnBrk="0">
      <a:defRPr sz="1200">
        <a:latin typeface="+mj-lt"/>
        <a:ea typeface="+mj-ea"/>
        <a:cs typeface="+mj-cs"/>
        <a:sym typeface="Calibri Ligh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Metni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Başlık Metni</a:t>
            </a:r>
          </a:p>
        </p:txBody>
      </p:sp>
      <p:sp>
        <p:nvSpPr>
          <p:cNvPr id="1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21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Metni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Başlık Metni</a:t>
            </a:r>
          </a:p>
        </p:txBody>
      </p:sp>
      <p:sp>
        <p:nvSpPr>
          <p:cNvPr id="30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39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şlık Metni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48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0">
              <a:buSzTx/>
              <a:buFont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0">
              <a:buSzTx/>
              <a:buFont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0">
              <a:buSzTx/>
              <a:buFont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0">
              <a:buSzTx/>
              <a:buFont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9" name="Metin Yer Tutucusu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aşlık Metni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Başlık Metni</a:t>
            </a:r>
          </a:p>
        </p:txBody>
      </p:sp>
      <p:sp>
        <p:nvSpPr>
          <p:cNvPr id="73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4" name="Metin Yer Tutucusu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aşlık Metni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Başlık Metni</a:t>
            </a:r>
          </a:p>
        </p:txBody>
      </p:sp>
      <p:sp>
        <p:nvSpPr>
          <p:cNvPr id="83" name="Resim Yer Tutucusu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Metni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Başlık Metni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ayt Numarası Yer Tutucusu 5"/>
          <p:cNvSpPr txBox="1">
            <a:spLocks noGrp="1"/>
          </p:cNvSpPr>
          <p:nvPr>
            <p:ph type="sldNum" sz="quarter" idx="4294967295"/>
          </p:nvPr>
        </p:nvSpPr>
        <p:spPr>
          <a:xfrm>
            <a:off x="11172417" y="6414758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E9FFBDB-C341-D784-8EAC-E5202CA98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ayt Numarası Yer Tutucusu 3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119" name="Resim 2" descr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ayt Numarası Yer Tutucusu 3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176" y="6414758"/>
            <a:ext cx="258620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6D4456A-4578-65ED-ED87-60E571485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ayt Numarası Yer Tutucusu 3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176" y="6414758"/>
            <a:ext cx="258620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125" name="Resim 2" descr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Resim 3" descr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ayt Numarası Yer Tutucusu 3"/>
          <p:cNvSpPr txBox="1">
            <a:spLocks noGrp="1"/>
          </p:cNvSpPr>
          <p:nvPr>
            <p:ph type="sldNum" sz="quarter" idx="4294967295"/>
          </p:nvPr>
        </p:nvSpPr>
        <p:spPr>
          <a:xfrm>
            <a:off x="11142501" y="6359842"/>
            <a:ext cx="211293" cy="3581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00" name="Resim 7" descr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ayt Numarası Yer Tutucusu 3"/>
          <p:cNvSpPr txBox="1">
            <a:spLocks noGrp="1"/>
          </p:cNvSpPr>
          <p:nvPr>
            <p:ph type="sldNum" sz="quarter" idx="4294967295"/>
          </p:nvPr>
        </p:nvSpPr>
        <p:spPr>
          <a:xfrm>
            <a:off x="11142501" y="6359842"/>
            <a:ext cx="211293" cy="3581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03" name="Resim 2" descr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layt Numarası Yer Tutucusu 3"/>
          <p:cNvSpPr txBox="1">
            <a:spLocks noGrp="1"/>
          </p:cNvSpPr>
          <p:nvPr>
            <p:ph type="sldNum" sz="quarter" idx="4294967295"/>
          </p:nvPr>
        </p:nvSpPr>
        <p:spPr>
          <a:xfrm>
            <a:off x="11142501" y="6359842"/>
            <a:ext cx="211293" cy="3581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06" name="Resim 2" descr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27" y="0"/>
            <a:ext cx="12363777" cy="6954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unum_4 copy.jpg" descr="sunum_4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Resim 5" descr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ayt Numarası Yer Tutucusu 3"/>
          <p:cNvSpPr txBox="1">
            <a:spLocks noGrp="1"/>
          </p:cNvSpPr>
          <p:nvPr>
            <p:ph type="sldNum" sz="quarter" idx="4294967295"/>
          </p:nvPr>
        </p:nvSpPr>
        <p:spPr>
          <a:xfrm>
            <a:off x="11172417" y="6414758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pic>
        <p:nvPicPr>
          <p:cNvPr id="113" name="Resim 2" descr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layt Numarası Yer Tutucusu 3"/>
          <p:cNvSpPr txBox="1">
            <a:spLocks noGrp="1"/>
          </p:cNvSpPr>
          <p:nvPr>
            <p:ph type="sldNum" sz="quarter" idx="4294967295"/>
          </p:nvPr>
        </p:nvSpPr>
        <p:spPr>
          <a:xfrm>
            <a:off x="11172417" y="6414758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D4D5375-8C38-6B59-1BD4-FAE1B6674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eması">
      <a:majorFont>
        <a:latin typeface="Calibri Light"/>
        <a:ea typeface="Calibri Light"/>
        <a:cs typeface="Calibri Light"/>
      </a:majorFont>
      <a:minorFont>
        <a:latin typeface="Helvetica"/>
        <a:ea typeface="Helvetica"/>
        <a:cs typeface="Helvetic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eması">
      <a:majorFont>
        <a:latin typeface="Calibri Light"/>
        <a:ea typeface="Calibri Light"/>
        <a:cs typeface="Calibri Light"/>
      </a:majorFont>
      <a:minorFont>
        <a:latin typeface="Helvetica"/>
        <a:ea typeface="Helvetica"/>
        <a:cs typeface="Helvetic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Macintosh PowerPoint</Application>
  <PresentationFormat>Geniş ekran</PresentationFormat>
  <Paragraphs>9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Pc</cp:lastModifiedBy>
  <cp:revision>2</cp:revision>
  <dcterms:modified xsi:type="dcterms:W3CDTF">2025-12-30T10:12:42Z</dcterms:modified>
</cp:coreProperties>
</file>